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A181D-41B8-4DC6-8199-AED368D4DDE6}" v="32" dt="2026-03-01T05:39:05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>
      <p:cViewPr varScale="1">
        <p:scale>
          <a:sx n="85" d="100"/>
          <a:sy n="85" d="100"/>
        </p:scale>
        <p:origin x="5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undo custSel addSld delSld modSld sldOrd">
      <pc:chgData name="Fares Makki" userId="d0c14dd2-ce13-49c4-820b-c6a5e60d5a8d" providerId="ADAL" clId="{190E5BF9-DA56-4E89-A802-847FC911DCEB}" dt="2026-03-01T05:40:02.283" v="5705" actId="1076"/>
      <pc:docMkLst>
        <pc:docMk/>
      </pc:docMkLst>
      <pc:sldChg chg="modSp new mod">
        <pc:chgData name="Fares Makki" userId="d0c14dd2-ce13-49c4-820b-c6a5e60d5a8d" providerId="ADAL" clId="{190E5BF9-DA56-4E89-A802-847FC911DCEB}" dt="2026-02-28T05:10:50.109" v="617" actId="20577"/>
        <pc:sldMkLst>
          <pc:docMk/>
          <pc:sldMk cId="2047013936" sldId="257"/>
        </pc:sldMkLst>
        <pc:spChg chg="mod">
          <ac:chgData name="Fares Makki" userId="d0c14dd2-ce13-49c4-820b-c6a5e60d5a8d" providerId="ADAL" clId="{190E5BF9-DA56-4E89-A802-847FC911DCEB}" dt="2026-02-28T05:00:49.160" v="17" actId="20577"/>
          <ac:spMkLst>
            <pc:docMk/>
            <pc:sldMk cId="2047013936" sldId="257"/>
            <ac:spMk id="2" creationId="{7FABD9B1-060B-2345-F715-50AC9DEBB4AA}"/>
          </ac:spMkLst>
        </pc:spChg>
        <pc:spChg chg="mod">
          <ac:chgData name="Fares Makki" userId="d0c14dd2-ce13-49c4-820b-c6a5e60d5a8d" providerId="ADAL" clId="{190E5BF9-DA56-4E89-A802-847FC911DCEB}" dt="2026-02-28T05:10:50.109" v="617" actId="20577"/>
          <ac:spMkLst>
            <pc:docMk/>
            <pc:sldMk cId="2047013936" sldId="257"/>
            <ac:spMk id="3" creationId="{1CA4976D-6B9C-D8D8-BB68-ABAFFCA52681}"/>
          </ac:spMkLst>
        </pc:spChg>
      </pc:sldChg>
      <pc:sldChg chg="addSp modSp new mod">
        <pc:chgData name="Fares Makki" userId="d0c14dd2-ce13-49c4-820b-c6a5e60d5a8d" providerId="ADAL" clId="{190E5BF9-DA56-4E89-A802-847FC911DCEB}" dt="2026-02-28T05:16:04.955" v="1009" actId="14100"/>
        <pc:sldMkLst>
          <pc:docMk/>
          <pc:sldMk cId="3771145887" sldId="258"/>
        </pc:sldMkLst>
        <pc:spChg chg="mod">
          <ac:chgData name="Fares Makki" userId="d0c14dd2-ce13-49c4-820b-c6a5e60d5a8d" providerId="ADAL" clId="{190E5BF9-DA56-4E89-A802-847FC911DCEB}" dt="2026-02-28T05:16:04.955" v="1009" actId="14100"/>
          <ac:spMkLst>
            <pc:docMk/>
            <pc:sldMk cId="3771145887" sldId="258"/>
            <ac:spMk id="2" creationId="{09C20E4B-2A9F-C4E0-4CA8-C5F77883B190}"/>
          </ac:spMkLst>
        </pc:spChg>
        <pc:spChg chg="mod">
          <ac:chgData name="Fares Makki" userId="d0c14dd2-ce13-49c4-820b-c6a5e60d5a8d" providerId="ADAL" clId="{190E5BF9-DA56-4E89-A802-847FC911DCEB}" dt="2026-02-28T05:14:29.250" v="993" actId="14100"/>
          <ac:spMkLst>
            <pc:docMk/>
            <pc:sldMk cId="3771145887" sldId="258"/>
            <ac:spMk id="3" creationId="{0EA7384A-E609-588F-831F-64498D77339D}"/>
          </ac:spMkLst>
        </pc:spChg>
        <pc:picChg chg="add mod modCrop">
          <ac:chgData name="Fares Makki" userId="d0c14dd2-ce13-49c4-820b-c6a5e60d5a8d" providerId="ADAL" clId="{190E5BF9-DA56-4E89-A802-847FC911DCEB}" dt="2026-02-28T05:16:01.145" v="1008" actId="14100"/>
          <ac:picMkLst>
            <pc:docMk/>
            <pc:sldMk cId="3771145887" sldId="258"/>
            <ac:picMk id="5" creationId="{D6873CE8-F2B3-E5BC-A142-06E62B0D3713}"/>
          </ac:picMkLst>
        </pc:picChg>
      </pc:sldChg>
      <pc:sldChg chg="addSp delSp modSp add mod modTransition">
        <pc:chgData name="Fares Makki" userId="d0c14dd2-ce13-49c4-820b-c6a5e60d5a8d" providerId="ADAL" clId="{190E5BF9-DA56-4E89-A802-847FC911DCEB}" dt="2026-02-28T05:18:18.948" v="1039"/>
        <pc:sldMkLst>
          <pc:docMk/>
          <pc:sldMk cId="1464520020" sldId="259"/>
        </pc:sldMkLst>
        <pc:spChg chg="del">
          <ac:chgData name="Fares Makki" userId="d0c14dd2-ce13-49c4-820b-c6a5e60d5a8d" providerId="ADAL" clId="{190E5BF9-DA56-4E89-A802-847FC911DCEB}" dt="2026-02-28T05:16:37.287" v="1013" actId="478"/>
          <ac:spMkLst>
            <pc:docMk/>
            <pc:sldMk cId="1464520020" sldId="259"/>
            <ac:spMk id="2" creationId="{F0AEA470-7D0E-0677-926D-B186C616D3A9}"/>
          </ac:spMkLst>
        </pc:spChg>
        <pc:spChg chg="del">
          <ac:chgData name="Fares Makki" userId="d0c14dd2-ce13-49c4-820b-c6a5e60d5a8d" providerId="ADAL" clId="{190E5BF9-DA56-4E89-A802-847FC911DCEB}" dt="2026-02-28T05:16:33.086" v="1011" actId="478"/>
          <ac:spMkLst>
            <pc:docMk/>
            <pc:sldMk cId="1464520020" sldId="259"/>
            <ac:spMk id="3" creationId="{64529634-997E-76A4-4DDA-905BFAB86400}"/>
          </ac:spMkLst>
        </pc:spChg>
        <pc:spChg chg="add del mod">
          <ac:chgData name="Fares Makki" userId="d0c14dd2-ce13-49c4-820b-c6a5e60d5a8d" providerId="ADAL" clId="{190E5BF9-DA56-4E89-A802-847FC911DCEB}" dt="2026-02-28T05:16:34.366" v="1012" actId="478"/>
          <ac:spMkLst>
            <pc:docMk/>
            <pc:sldMk cId="1464520020" sldId="259"/>
            <ac:spMk id="6" creationId="{732EEF56-6B3C-6819-C26F-62D082CCFF27}"/>
          </ac:spMkLst>
        </pc:spChg>
        <pc:spChg chg="add del mod">
          <ac:chgData name="Fares Makki" userId="d0c14dd2-ce13-49c4-820b-c6a5e60d5a8d" providerId="ADAL" clId="{190E5BF9-DA56-4E89-A802-847FC911DCEB}" dt="2026-02-28T05:16:38.429" v="1014" actId="478"/>
          <ac:spMkLst>
            <pc:docMk/>
            <pc:sldMk cId="1464520020" sldId="259"/>
            <ac:spMk id="8" creationId="{609C5B88-A0D9-C721-58B0-E1A7E5B2448C}"/>
          </ac:spMkLst>
        </pc:spChg>
        <pc:picChg chg="mod modCrop">
          <ac:chgData name="Fares Makki" userId="d0c14dd2-ce13-49c4-820b-c6a5e60d5a8d" providerId="ADAL" clId="{190E5BF9-DA56-4E89-A802-847FC911DCEB}" dt="2026-02-28T05:17:56.748" v="1033" actId="1076"/>
          <ac:picMkLst>
            <pc:docMk/>
            <pc:sldMk cId="1464520020" sldId="259"/>
            <ac:picMk id="5" creationId="{2178290E-06F4-2466-1101-0253B1FF957F}"/>
          </ac:picMkLst>
        </pc:picChg>
        <pc:picChg chg="add mod modCrop">
          <ac:chgData name="Fares Makki" userId="d0c14dd2-ce13-49c4-820b-c6a5e60d5a8d" providerId="ADAL" clId="{190E5BF9-DA56-4E89-A802-847FC911DCEB}" dt="2026-02-28T05:18:15.354" v="1038" actId="1076"/>
          <ac:picMkLst>
            <pc:docMk/>
            <pc:sldMk cId="1464520020" sldId="259"/>
            <ac:picMk id="9" creationId="{AA0A4781-0AC3-DCE1-8CB5-5227E1FC69F9}"/>
          </ac:picMkLst>
        </pc:picChg>
      </pc:sldChg>
      <pc:sldChg chg="addSp modSp new mod">
        <pc:chgData name="Fares Makki" userId="d0c14dd2-ce13-49c4-820b-c6a5e60d5a8d" providerId="ADAL" clId="{190E5BF9-DA56-4E89-A802-847FC911DCEB}" dt="2026-02-28T05:25:37.808" v="1417" actId="20577"/>
        <pc:sldMkLst>
          <pc:docMk/>
          <pc:sldMk cId="259936595" sldId="260"/>
        </pc:sldMkLst>
        <pc:spChg chg="mod">
          <ac:chgData name="Fares Makki" userId="d0c14dd2-ce13-49c4-820b-c6a5e60d5a8d" providerId="ADAL" clId="{190E5BF9-DA56-4E89-A802-847FC911DCEB}" dt="2026-02-28T05:19:38.170" v="1050" actId="20577"/>
          <ac:spMkLst>
            <pc:docMk/>
            <pc:sldMk cId="259936595" sldId="260"/>
            <ac:spMk id="2" creationId="{6182A22A-DDD1-40EA-E52A-E85CF82360F4}"/>
          </ac:spMkLst>
        </pc:spChg>
        <pc:spChg chg="mod">
          <ac:chgData name="Fares Makki" userId="d0c14dd2-ce13-49c4-820b-c6a5e60d5a8d" providerId="ADAL" clId="{190E5BF9-DA56-4E89-A802-847FC911DCEB}" dt="2026-02-28T05:25:37.808" v="1417" actId="20577"/>
          <ac:spMkLst>
            <pc:docMk/>
            <pc:sldMk cId="259936595" sldId="260"/>
            <ac:spMk id="3" creationId="{D332C371-860D-4A03-0089-35562EED1349}"/>
          </ac:spMkLst>
        </pc:spChg>
        <pc:picChg chg="add mod modCrop">
          <ac:chgData name="Fares Makki" userId="d0c14dd2-ce13-49c4-820b-c6a5e60d5a8d" providerId="ADAL" clId="{190E5BF9-DA56-4E89-A802-847FC911DCEB}" dt="2026-02-28T05:20:24.200" v="1066" actId="14100"/>
          <ac:picMkLst>
            <pc:docMk/>
            <pc:sldMk cId="259936595" sldId="260"/>
            <ac:picMk id="5" creationId="{8B95F112-A5A2-5101-2255-559A61F63E6A}"/>
          </ac:picMkLst>
        </pc:picChg>
      </pc:sldChg>
      <pc:sldChg chg="addSp delSp modSp add mod modNotesTx">
        <pc:chgData name="Fares Makki" userId="d0c14dd2-ce13-49c4-820b-c6a5e60d5a8d" providerId="ADAL" clId="{190E5BF9-DA56-4E89-A802-847FC911DCEB}" dt="2026-02-28T05:36:35.389" v="2439" actId="20577"/>
        <pc:sldMkLst>
          <pc:docMk/>
          <pc:sldMk cId="2849866115" sldId="261"/>
        </pc:sldMkLst>
        <pc:spChg chg="mod">
          <ac:chgData name="Fares Makki" userId="d0c14dd2-ce13-49c4-820b-c6a5e60d5a8d" providerId="ADAL" clId="{190E5BF9-DA56-4E89-A802-847FC911DCEB}" dt="2026-02-28T05:36:35.389" v="2439" actId="20577"/>
          <ac:spMkLst>
            <pc:docMk/>
            <pc:sldMk cId="2849866115" sldId="261"/>
            <ac:spMk id="2" creationId="{307416AB-BB3B-955E-F4FF-D1ACAA6C5826}"/>
          </ac:spMkLst>
        </pc:spChg>
        <pc:spChg chg="mod">
          <ac:chgData name="Fares Makki" userId="d0c14dd2-ce13-49c4-820b-c6a5e60d5a8d" providerId="ADAL" clId="{190E5BF9-DA56-4E89-A802-847FC911DCEB}" dt="2026-02-28T05:34:13.314" v="2251" actId="113"/>
          <ac:spMkLst>
            <pc:docMk/>
            <pc:sldMk cId="2849866115" sldId="261"/>
            <ac:spMk id="3" creationId="{69655FEC-0C8F-A015-85A6-1103A1C5EC2E}"/>
          </ac:spMkLst>
        </pc:spChg>
        <pc:spChg chg="add mod">
          <ac:chgData name="Fares Makki" userId="d0c14dd2-ce13-49c4-820b-c6a5e60d5a8d" providerId="ADAL" clId="{190E5BF9-DA56-4E89-A802-847FC911DCEB}" dt="2026-02-28T05:34:31.667" v="2255" actId="113"/>
          <ac:spMkLst>
            <pc:docMk/>
            <pc:sldMk cId="2849866115" sldId="261"/>
            <ac:spMk id="6" creationId="{3242FFA4-E46F-4047-2895-E7005C5456AE}"/>
          </ac:spMkLst>
        </pc:spChg>
        <pc:picChg chg="add del mod">
          <ac:chgData name="Fares Makki" userId="d0c14dd2-ce13-49c4-820b-c6a5e60d5a8d" providerId="ADAL" clId="{190E5BF9-DA56-4E89-A802-847FC911DCEB}" dt="2026-02-28T05:28:09.138" v="1628" actId="478"/>
          <ac:picMkLst>
            <pc:docMk/>
            <pc:sldMk cId="2849866115" sldId="261"/>
            <ac:picMk id="4" creationId="{9FE01CA7-33A7-3B19-8238-5E05CC62A33D}"/>
          </ac:picMkLst>
        </pc:picChg>
        <pc:picChg chg="del">
          <ac:chgData name="Fares Makki" userId="d0c14dd2-ce13-49c4-820b-c6a5e60d5a8d" providerId="ADAL" clId="{190E5BF9-DA56-4E89-A802-847FC911DCEB}" dt="2026-02-28T05:28:04.583" v="1626" actId="478"/>
          <ac:picMkLst>
            <pc:docMk/>
            <pc:sldMk cId="2849866115" sldId="261"/>
            <ac:picMk id="5" creationId="{1EDFC691-5B88-F7BC-F217-8A998CAA870F}"/>
          </ac:picMkLst>
        </pc:picChg>
      </pc:sldChg>
      <pc:sldChg chg="modSp new del mod">
        <pc:chgData name="Fares Makki" userId="d0c14dd2-ce13-49c4-820b-c6a5e60d5a8d" providerId="ADAL" clId="{190E5BF9-DA56-4E89-A802-847FC911DCEB}" dt="2026-02-28T05:48:27.893" v="3063" actId="47"/>
        <pc:sldMkLst>
          <pc:docMk/>
          <pc:sldMk cId="3556698794" sldId="262"/>
        </pc:sldMkLst>
        <pc:spChg chg="mod">
          <ac:chgData name="Fares Makki" userId="d0c14dd2-ce13-49c4-820b-c6a5e60d5a8d" providerId="ADAL" clId="{190E5BF9-DA56-4E89-A802-847FC911DCEB}" dt="2026-02-28T05:36:09.554" v="2416" actId="20577"/>
          <ac:spMkLst>
            <pc:docMk/>
            <pc:sldMk cId="3556698794" sldId="262"/>
            <ac:spMk id="2" creationId="{FDCAB89C-C6B5-5F1D-6EEA-E5D112BE09DA}"/>
          </ac:spMkLst>
        </pc:spChg>
      </pc:sldChg>
      <pc:sldChg chg="modSp add mod ord">
        <pc:chgData name="Fares Makki" userId="d0c14dd2-ce13-49c4-820b-c6a5e60d5a8d" providerId="ADAL" clId="{190E5BF9-DA56-4E89-A802-847FC911DCEB}" dt="2026-02-28T05:38:29.639" v="2581" actId="20577"/>
        <pc:sldMkLst>
          <pc:docMk/>
          <pc:sldMk cId="3035888636" sldId="263"/>
        </pc:sldMkLst>
        <pc:spChg chg="mod">
          <ac:chgData name="Fares Makki" userId="d0c14dd2-ce13-49c4-820b-c6a5e60d5a8d" providerId="ADAL" clId="{190E5BF9-DA56-4E89-A802-847FC911DCEB}" dt="2026-02-28T05:36:26.633" v="2431" actId="20577"/>
          <ac:spMkLst>
            <pc:docMk/>
            <pc:sldMk cId="3035888636" sldId="263"/>
            <ac:spMk id="2" creationId="{88E51225-0214-D656-4F5E-41089851E96A}"/>
          </ac:spMkLst>
        </pc:spChg>
        <pc:spChg chg="mod">
          <ac:chgData name="Fares Makki" userId="d0c14dd2-ce13-49c4-820b-c6a5e60d5a8d" providerId="ADAL" clId="{190E5BF9-DA56-4E89-A802-847FC911DCEB}" dt="2026-02-28T05:38:29.639" v="2581" actId="20577"/>
          <ac:spMkLst>
            <pc:docMk/>
            <pc:sldMk cId="3035888636" sldId="263"/>
            <ac:spMk id="3" creationId="{C0396964-CE85-0107-D6BB-CD3174ECA32D}"/>
          </ac:spMkLst>
        </pc:spChg>
      </pc:sldChg>
      <pc:sldChg chg="addSp modSp new mod modAnim">
        <pc:chgData name="Fares Makki" userId="d0c14dd2-ce13-49c4-820b-c6a5e60d5a8d" providerId="ADAL" clId="{190E5BF9-DA56-4E89-A802-847FC911DCEB}" dt="2026-02-28T05:49:34.105" v="3077"/>
        <pc:sldMkLst>
          <pc:docMk/>
          <pc:sldMk cId="998732167" sldId="264"/>
        </pc:sldMkLst>
        <pc:spChg chg="mod">
          <ac:chgData name="Fares Makki" userId="d0c14dd2-ce13-49c4-820b-c6a5e60d5a8d" providerId="ADAL" clId="{190E5BF9-DA56-4E89-A802-847FC911DCEB}" dt="2026-02-28T05:39:11.766" v="2593" actId="20577"/>
          <ac:spMkLst>
            <pc:docMk/>
            <pc:sldMk cId="998732167" sldId="264"/>
            <ac:spMk id="2" creationId="{AD1FD1E0-43CF-A0B3-3B6F-DC653C384BBE}"/>
          </ac:spMkLst>
        </pc:spChg>
        <pc:spChg chg="mod">
          <ac:chgData name="Fares Makki" userId="d0c14dd2-ce13-49c4-820b-c6a5e60d5a8d" providerId="ADAL" clId="{190E5BF9-DA56-4E89-A802-847FC911DCEB}" dt="2026-02-28T05:48:36.015" v="3066" actId="27636"/>
          <ac:spMkLst>
            <pc:docMk/>
            <pc:sldMk cId="998732167" sldId="264"/>
            <ac:spMk id="3" creationId="{6EE5D8EE-27A6-B1EC-B588-02DF13DE6761}"/>
          </ac:spMkLst>
        </pc:spChg>
        <pc:picChg chg="add mod">
          <ac:chgData name="Fares Makki" userId="d0c14dd2-ce13-49c4-820b-c6a5e60d5a8d" providerId="ADAL" clId="{190E5BF9-DA56-4E89-A802-847FC911DCEB}" dt="2026-02-28T05:49:24.769" v="3075" actId="1076"/>
          <ac:picMkLst>
            <pc:docMk/>
            <pc:sldMk cId="998732167" sldId="264"/>
            <ac:picMk id="1026" creationId="{3E467010-87C3-4CB8-67DC-0A258B29D3E6}"/>
          </ac:picMkLst>
        </pc:picChg>
        <pc:picChg chg="add mod">
          <ac:chgData name="Fares Makki" userId="d0c14dd2-ce13-49c4-820b-c6a5e60d5a8d" providerId="ADAL" clId="{190E5BF9-DA56-4E89-A802-847FC911DCEB}" dt="2026-02-28T05:49:04.988" v="3071" actId="1076"/>
          <ac:picMkLst>
            <pc:docMk/>
            <pc:sldMk cId="998732167" sldId="264"/>
            <ac:picMk id="1028" creationId="{5BED6398-E1FF-EE85-ED72-768AF0D25C19}"/>
          </ac:picMkLst>
        </pc:picChg>
      </pc:sldChg>
      <pc:sldChg chg="addSp modSp new mod">
        <pc:chgData name="Fares Makki" userId="d0c14dd2-ce13-49c4-820b-c6a5e60d5a8d" providerId="ADAL" clId="{190E5BF9-DA56-4E89-A802-847FC911DCEB}" dt="2026-02-28T05:54:07.720" v="3317" actId="14100"/>
        <pc:sldMkLst>
          <pc:docMk/>
          <pc:sldMk cId="950560550" sldId="265"/>
        </pc:sldMkLst>
        <pc:spChg chg="mod">
          <ac:chgData name="Fares Makki" userId="d0c14dd2-ce13-49c4-820b-c6a5e60d5a8d" providerId="ADAL" clId="{190E5BF9-DA56-4E89-A802-847FC911DCEB}" dt="2026-02-28T05:49:59.198" v="3101" actId="20577"/>
          <ac:spMkLst>
            <pc:docMk/>
            <pc:sldMk cId="950560550" sldId="265"/>
            <ac:spMk id="2" creationId="{BD1AFC1A-203D-A3DF-69EE-2DCF4C02CD98}"/>
          </ac:spMkLst>
        </pc:spChg>
        <pc:spChg chg="mod">
          <ac:chgData name="Fares Makki" userId="d0c14dd2-ce13-49c4-820b-c6a5e60d5a8d" providerId="ADAL" clId="{190E5BF9-DA56-4E89-A802-847FC911DCEB}" dt="2026-02-28T05:54:07.720" v="3317" actId="14100"/>
          <ac:spMkLst>
            <pc:docMk/>
            <pc:sldMk cId="950560550" sldId="265"/>
            <ac:spMk id="3" creationId="{3D968CD5-0314-4960-AA28-447B3A986A19}"/>
          </ac:spMkLst>
        </pc:spChg>
        <pc:picChg chg="add mod modCrop">
          <ac:chgData name="Fares Makki" userId="d0c14dd2-ce13-49c4-820b-c6a5e60d5a8d" providerId="ADAL" clId="{190E5BF9-DA56-4E89-A802-847FC911DCEB}" dt="2026-02-28T05:51:45.469" v="3118" actId="1076"/>
          <ac:picMkLst>
            <pc:docMk/>
            <pc:sldMk cId="950560550" sldId="265"/>
            <ac:picMk id="5" creationId="{ABD56CF6-0C3C-A24E-8A41-9CD2A2C270D7}"/>
          </ac:picMkLst>
        </pc:picChg>
      </pc:sldChg>
      <pc:sldChg chg="modSp new mod">
        <pc:chgData name="Fares Makki" userId="d0c14dd2-ce13-49c4-820b-c6a5e60d5a8d" providerId="ADAL" clId="{190E5BF9-DA56-4E89-A802-847FC911DCEB}" dt="2026-02-28T05:59:41.381" v="3874" actId="27636"/>
        <pc:sldMkLst>
          <pc:docMk/>
          <pc:sldMk cId="2098978173" sldId="266"/>
        </pc:sldMkLst>
        <pc:spChg chg="mod">
          <ac:chgData name="Fares Makki" userId="d0c14dd2-ce13-49c4-820b-c6a5e60d5a8d" providerId="ADAL" clId="{190E5BF9-DA56-4E89-A802-847FC911DCEB}" dt="2026-02-28T05:54:49.759" v="3329" actId="20577"/>
          <ac:spMkLst>
            <pc:docMk/>
            <pc:sldMk cId="2098978173" sldId="266"/>
            <ac:spMk id="2" creationId="{2125DFF2-9D49-B851-D27D-F67F89D3BFE1}"/>
          </ac:spMkLst>
        </pc:spChg>
        <pc:spChg chg="mod">
          <ac:chgData name="Fares Makki" userId="d0c14dd2-ce13-49c4-820b-c6a5e60d5a8d" providerId="ADAL" clId="{190E5BF9-DA56-4E89-A802-847FC911DCEB}" dt="2026-02-28T05:59:41.381" v="3874" actId="27636"/>
          <ac:spMkLst>
            <pc:docMk/>
            <pc:sldMk cId="2098978173" sldId="266"/>
            <ac:spMk id="3" creationId="{71A9D112-13A9-5EAD-7466-32606185F6A4}"/>
          </ac:spMkLst>
        </pc:spChg>
      </pc:sldChg>
      <pc:sldChg chg="modSp new mod modNotesTx">
        <pc:chgData name="Fares Makki" userId="d0c14dd2-ce13-49c4-820b-c6a5e60d5a8d" providerId="ADAL" clId="{190E5BF9-DA56-4E89-A802-847FC911DCEB}" dt="2026-03-01T05:21:00.614" v="4711" actId="313"/>
        <pc:sldMkLst>
          <pc:docMk/>
          <pc:sldMk cId="3119766127" sldId="267"/>
        </pc:sldMkLst>
        <pc:spChg chg="mod">
          <ac:chgData name="Fares Makki" userId="d0c14dd2-ce13-49c4-820b-c6a5e60d5a8d" providerId="ADAL" clId="{190E5BF9-DA56-4E89-A802-847FC911DCEB}" dt="2026-02-28T06:00:27.840" v="3886" actId="20577"/>
          <ac:spMkLst>
            <pc:docMk/>
            <pc:sldMk cId="3119766127" sldId="267"/>
            <ac:spMk id="2" creationId="{D4257384-41CA-697E-6B7C-3DFFD4E64DDE}"/>
          </ac:spMkLst>
        </pc:spChg>
        <pc:spChg chg="mod">
          <ac:chgData name="Fares Makki" userId="d0c14dd2-ce13-49c4-820b-c6a5e60d5a8d" providerId="ADAL" clId="{190E5BF9-DA56-4E89-A802-847FC911DCEB}" dt="2026-03-01T05:19:37.099" v="4544" actId="20577"/>
          <ac:spMkLst>
            <pc:docMk/>
            <pc:sldMk cId="3119766127" sldId="267"/>
            <ac:spMk id="3" creationId="{3FBEFD74-176E-E6B6-6B70-31606E58098A}"/>
          </ac:spMkLst>
        </pc:spChg>
      </pc:sldChg>
      <pc:sldChg chg="addSp delSp modSp new mod">
        <pc:chgData name="Fares Makki" userId="d0c14dd2-ce13-49c4-820b-c6a5e60d5a8d" providerId="ADAL" clId="{190E5BF9-DA56-4E89-A802-847FC911DCEB}" dt="2026-03-01T05:30:03.652" v="5409" actId="14100"/>
        <pc:sldMkLst>
          <pc:docMk/>
          <pc:sldMk cId="2696328618" sldId="268"/>
        </pc:sldMkLst>
        <pc:spChg chg="mod">
          <ac:chgData name="Fares Makki" userId="d0c14dd2-ce13-49c4-820b-c6a5e60d5a8d" providerId="ADAL" clId="{190E5BF9-DA56-4E89-A802-847FC911DCEB}" dt="2026-03-01T05:22:20.163" v="4732" actId="20577"/>
          <ac:spMkLst>
            <pc:docMk/>
            <pc:sldMk cId="2696328618" sldId="268"/>
            <ac:spMk id="2" creationId="{F58991CC-24E3-6230-7EBA-ADE628940D60}"/>
          </ac:spMkLst>
        </pc:spChg>
        <pc:spChg chg="mod">
          <ac:chgData name="Fares Makki" userId="d0c14dd2-ce13-49c4-820b-c6a5e60d5a8d" providerId="ADAL" clId="{190E5BF9-DA56-4E89-A802-847FC911DCEB}" dt="2026-03-01T05:29:59.156" v="5407" actId="14100"/>
          <ac:spMkLst>
            <pc:docMk/>
            <pc:sldMk cId="2696328618" sldId="268"/>
            <ac:spMk id="3" creationId="{C36195B9-E301-9920-55DB-E7D16DF51DAB}"/>
          </ac:spMkLst>
        </pc:spChg>
        <pc:picChg chg="add del mod modCrop">
          <ac:chgData name="Fares Makki" userId="d0c14dd2-ce13-49c4-820b-c6a5e60d5a8d" providerId="ADAL" clId="{190E5BF9-DA56-4E89-A802-847FC911DCEB}" dt="2026-03-01T05:29:38.733" v="5400" actId="478"/>
          <ac:picMkLst>
            <pc:docMk/>
            <pc:sldMk cId="2696328618" sldId="268"/>
            <ac:picMk id="5" creationId="{0FD2113E-1D56-7011-5B36-32BABB958FBE}"/>
          </ac:picMkLst>
        </pc:picChg>
        <pc:picChg chg="add mod">
          <ac:chgData name="Fares Makki" userId="d0c14dd2-ce13-49c4-820b-c6a5e60d5a8d" providerId="ADAL" clId="{190E5BF9-DA56-4E89-A802-847FC911DCEB}" dt="2026-03-01T05:30:03.652" v="5409" actId="14100"/>
          <ac:picMkLst>
            <pc:docMk/>
            <pc:sldMk cId="2696328618" sldId="268"/>
            <ac:picMk id="6" creationId="{C82EA574-CB13-D05A-71AF-28F60766F980}"/>
          </ac:picMkLst>
        </pc:picChg>
      </pc:sldChg>
      <pc:sldChg chg="addSp modSp new mod">
        <pc:chgData name="Fares Makki" userId="d0c14dd2-ce13-49c4-820b-c6a5e60d5a8d" providerId="ADAL" clId="{190E5BF9-DA56-4E89-A802-847FC911DCEB}" dt="2026-03-01T05:34:02.264" v="5692" actId="1076"/>
        <pc:sldMkLst>
          <pc:docMk/>
          <pc:sldMk cId="1647682654" sldId="269"/>
        </pc:sldMkLst>
        <pc:spChg chg="mod">
          <ac:chgData name="Fares Makki" userId="d0c14dd2-ce13-49c4-820b-c6a5e60d5a8d" providerId="ADAL" clId="{190E5BF9-DA56-4E89-A802-847FC911DCEB}" dt="2026-03-01T05:33:55.458" v="5691" actId="14100"/>
          <ac:spMkLst>
            <pc:docMk/>
            <pc:sldMk cId="1647682654" sldId="269"/>
            <ac:spMk id="2" creationId="{8C3AA8C9-81E1-D0C1-BC19-E7AA744E42A7}"/>
          </ac:spMkLst>
        </pc:spChg>
        <pc:spChg chg="mod">
          <ac:chgData name="Fares Makki" userId="d0c14dd2-ce13-49c4-820b-c6a5e60d5a8d" providerId="ADAL" clId="{190E5BF9-DA56-4E89-A802-847FC911DCEB}" dt="2026-03-01T05:33:12.968" v="5679" actId="403"/>
          <ac:spMkLst>
            <pc:docMk/>
            <pc:sldMk cId="1647682654" sldId="269"/>
            <ac:spMk id="3" creationId="{41DBC0D1-C38D-B82C-D9A3-C58CAB6E3565}"/>
          </ac:spMkLst>
        </pc:spChg>
        <pc:picChg chg="add mod modCrop">
          <ac:chgData name="Fares Makki" userId="d0c14dd2-ce13-49c4-820b-c6a5e60d5a8d" providerId="ADAL" clId="{190E5BF9-DA56-4E89-A802-847FC911DCEB}" dt="2026-03-01T05:34:02.264" v="5692" actId="1076"/>
          <ac:picMkLst>
            <pc:docMk/>
            <pc:sldMk cId="1647682654" sldId="269"/>
            <ac:picMk id="5" creationId="{A1ECCADE-D441-3B34-5856-AE8B495C95B5}"/>
          </ac:picMkLst>
        </pc:picChg>
      </pc:sldChg>
      <pc:sldChg chg="addSp delSp modSp new mod">
        <pc:chgData name="Fares Makki" userId="d0c14dd2-ce13-49c4-820b-c6a5e60d5a8d" providerId="ADAL" clId="{190E5BF9-DA56-4E89-A802-847FC911DCEB}" dt="2026-03-01T05:40:02.283" v="5705" actId="1076"/>
        <pc:sldMkLst>
          <pc:docMk/>
          <pc:sldMk cId="4173549816" sldId="270"/>
        </pc:sldMkLst>
        <pc:spChg chg="del">
          <ac:chgData name="Fares Makki" userId="d0c14dd2-ce13-49c4-820b-c6a5e60d5a8d" providerId="ADAL" clId="{190E5BF9-DA56-4E89-A802-847FC911DCEB}" dt="2026-03-01T05:39:05.432" v="5694"/>
          <ac:spMkLst>
            <pc:docMk/>
            <pc:sldMk cId="4173549816" sldId="270"/>
            <ac:spMk id="3" creationId="{F2520058-6B26-9A8E-AEA3-1A278B1E7A0A}"/>
          </ac:spMkLst>
        </pc:spChg>
        <pc:picChg chg="add mod modCrop">
          <ac:chgData name="Fares Makki" userId="d0c14dd2-ce13-49c4-820b-c6a5e60d5a8d" providerId="ADAL" clId="{190E5BF9-DA56-4E89-A802-847FC911DCEB}" dt="2026-03-01T05:40:02.283" v="5705" actId="1076"/>
          <ac:picMkLst>
            <pc:docMk/>
            <pc:sldMk cId="4173549816" sldId="270"/>
            <ac:picMk id="5" creationId="{482063D6-B4C9-C86F-042F-E43B4BB7C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8061-031C-4B26-A247-62E188E16629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57120-C939-4D78-8250-94413D1D68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24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Vänster kolumn är hormoner med direkt påverkan medans höger kolumnen är </a:t>
            </a:r>
            <a:r>
              <a:rPr lang="sv-SE" i="1" dirty="0"/>
              <a:t>styrande hormoner</a:t>
            </a:r>
            <a:r>
              <a:rPr lang="sv-SE" i="0" dirty="0"/>
              <a:t> som påverkar andra hormonproducering organ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57120-C939-4D78-8250-94413D1D68A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45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Grek. </a:t>
            </a:r>
            <a:r>
              <a:rPr lang="sv-SE" i="1" dirty="0" err="1"/>
              <a:t>andros</a:t>
            </a:r>
            <a:r>
              <a:rPr lang="sv-SE" i="0" dirty="0"/>
              <a:t> = man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Androgener stimulerar utvecklingen av manliga karaktärsdrag (testosteron i testiklar och i äggstockar)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Androgener bildas i båda könen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Androgener stimulerar även kvinnors sexual lust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57120-C939-4D78-8250-94413D1D68A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43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0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52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8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43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85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02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08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7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02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39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97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B24FC-63F8-451E-A235-B11809944CA0}" type="datetimeFigureOut">
              <a:rPr lang="sv-SE" smtClean="0"/>
              <a:t>2026-02-28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D0065-3421-47C0-BD5A-C943BA0D1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893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00371-E4D9-7338-6688-1ACDD4ED8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DCEF24-6F22-5060-8844-C1182BB7E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Hormonsystem </a:t>
            </a:r>
          </a:p>
        </p:txBody>
      </p:sp>
    </p:spTree>
    <p:extLst>
      <p:ext uri="{BB962C8B-B14F-4D97-AF65-F5344CB8AC3E}">
        <p14:creationId xmlns:p14="http://schemas.microsoft.com/office/powerpoint/2010/main" val="416975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25DFF2-9D49-B851-D27D-F67F89D3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Binjurarna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A9D112-13A9-5EAD-7466-32606185F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Består av två vävnader som kallas </a:t>
            </a:r>
            <a:r>
              <a:rPr lang="sv-SE" i="1" dirty="0"/>
              <a:t>märgen </a:t>
            </a:r>
            <a:r>
              <a:rPr lang="sv-SE" dirty="0"/>
              <a:t>och </a:t>
            </a:r>
            <a:r>
              <a:rPr lang="sv-SE" i="1" dirty="0"/>
              <a:t>barken </a:t>
            </a:r>
          </a:p>
          <a:p>
            <a:r>
              <a:rPr lang="sv-SE" i="1" dirty="0"/>
              <a:t>Binjuremärgen</a:t>
            </a:r>
            <a:r>
              <a:rPr lang="sv-SE" dirty="0"/>
              <a:t> är förbunden med det sympatiska nervsystemet (som förbereder kroppen för fysisk ansträngning t.ex. stress) </a:t>
            </a:r>
          </a:p>
          <a:p>
            <a:r>
              <a:rPr lang="sv-SE" dirty="0"/>
              <a:t>Binjuremärgen insöndrar </a:t>
            </a:r>
            <a:r>
              <a:rPr lang="sv-SE" i="1" dirty="0"/>
              <a:t>noradrenalin </a:t>
            </a:r>
            <a:r>
              <a:rPr lang="sv-SE" dirty="0"/>
              <a:t>(transmittorsubstans inom det sympatiska nervsystemet) och </a:t>
            </a:r>
            <a:r>
              <a:rPr lang="sv-SE" i="1" dirty="0"/>
              <a:t>adrenalin</a:t>
            </a:r>
            <a:r>
              <a:rPr lang="sv-SE" dirty="0"/>
              <a:t> som: </a:t>
            </a:r>
          </a:p>
          <a:p>
            <a:pPr lvl="1"/>
            <a:r>
              <a:rPr lang="sv-SE" dirty="0"/>
              <a:t>Ökar vakenhetsgrad </a:t>
            </a:r>
          </a:p>
          <a:p>
            <a:pPr lvl="1"/>
            <a:r>
              <a:rPr lang="sv-SE" dirty="0"/>
              <a:t>Ökar hjärtverksamhet och höjer blodtrycket </a:t>
            </a:r>
          </a:p>
          <a:p>
            <a:pPr lvl="1"/>
            <a:r>
              <a:rPr lang="sv-SE" dirty="0"/>
              <a:t>Ökar blodflöde till muskler </a:t>
            </a:r>
          </a:p>
          <a:p>
            <a:pPr lvl="1"/>
            <a:r>
              <a:rPr lang="sv-SE" dirty="0"/>
              <a:t>Vidgar luftrören </a:t>
            </a:r>
          </a:p>
          <a:p>
            <a:pPr lvl="1"/>
            <a:r>
              <a:rPr lang="sv-SE" dirty="0"/>
              <a:t>Förstora pupiller </a:t>
            </a:r>
          </a:p>
          <a:p>
            <a:pPr lvl="1"/>
            <a:r>
              <a:rPr lang="sv-SE" dirty="0"/>
              <a:t>Ökar blodsockerhalt </a:t>
            </a:r>
          </a:p>
          <a:p>
            <a:pPr lvl="1"/>
            <a:r>
              <a:rPr lang="sv-SE" dirty="0"/>
              <a:t>Minskar aktivitet i matspjälkningsorgan </a:t>
            </a:r>
          </a:p>
        </p:txBody>
      </p:sp>
    </p:spTree>
    <p:extLst>
      <p:ext uri="{BB962C8B-B14F-4D97-AF65-F5344CB8AC3E}">
        <p14:creationId xmlns:p14="http://schemas.microsoft.com/office/powerpoint/2010/main" val="209897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57384-41CA-697E-6B7C-3DFFD4E6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Binjurarna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BEFD74-176E-E6B6-6B70-31606E5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Binjurebarken insöndrar </a:t>
            </a:r>
            <a:r>
              <a:rPr lang="sv-SE" i="1" dirty="0"/>
              <a:t>steroidhormoner</a:t>
            </a:r>
            <a:r>
              <a:rPr lang="sv-SE" dirty="0"/>
              <a:t> </a:t>
            </a:r>
          </a:p>
          <a:p>
            <a:r>
              <a:rPr lang="sv-SE" dirty="0"/>
              <a:t>Kontrolleras inte av sympatiska nervsystemet utan av hypofyshormon ACTH genom negativ återkoppling </a:t>
            </a:r>
          </a:p>
          <a:p>
            <a:r>
              <a:rPr lang="sv-SE" dirty="0"/>
              <a:t>ACTH stimulerar </a:t>
            </a:r>
            <a:r>
              <a:rPr lang="sv-SE" i="1" dirty="0"/>
              <a:t>kortisol</a:t>
            </a:r>
            <a:r>
              <a:rPr lang="sv-SE" dirty="0"/>
              <a:t> som:</a:t>
            </a:r>
          </a:p>
          <a:p>
            <a:pPr lvl="1"/>
            <a:r>
              <a:rPr lang="sv-SE" dirty="0"/>
              <a:t>Komplimenterar binjuremärgens hormoner vid stress </a:t>
            </a:r>
          </a:p>
          <a:p>
            <a:pPr lvl="1"/>
            <a:r>
              <a:rPr lang="sv-SE" dirty="0"/>
              <a:t>Höjer glukoshalten i blodet (proteiner omvandlas till glukos i levern) </a:t>
            </a:r>
          </a:p>
          <a:p>
            <a:pPr lvl="1"/>
            <a:r>
              <a:rPr lang="sv-SE" dirty="0"/>
              <a:t>Höga halter av kortisol hämmar mastceller och fagocyter (inflammation) </a:t>
            </a:r>
          </a:p>
          <a:p>
            <a:r>
              <a:rPr lang="sv-SE" dirty="0"/>
              <a:t>Binjurebarkens hormoner reglerar saltbalans i urinen </a:t>
            </a:r>
          </a:p>
          <a:p>
            <a:r>
              <a:rPr lang="sv-SE" dirty="0"/>
              <a:t>Binjurebarken producerar </a:t>
            </a:r>
            <a:r>
              <a:rPr lang="sv-SE" i="1" dirty="0"/>
              <a:t>androgener</a:t>
            </a:r>
            <a:r>
              <a:rPr lang="sv-SE" dirty="0"/>
              <a:t> 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976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991CC-24E3-6230-7EBA-ADE62894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Sköldkörtelhormoner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6195B9-E301-9920-55DB-E7D16DF5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6936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Sköldkörteln stimuleras av TSH från hypofysen och insöndrar </a:t>
            </a:r>
            <a:r>
              <a:rPr lang="sv-SE" i="1" dirty="0" err="1"/>
              <a:t>tyroxin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Tyroxin</a:t>
            </a:r>
            <a:r>
              <a:rPr lang="sv-SE" dirty="0"/>
              <a:t> ökar cellandning i nästan alla organ och därmed höjer kroppstemperatur </a:t>
            </a:r>
          </a:p>
          <a:p>
            <a:pPr lvl="1"/>
            <a:r>
              <a:rPr lang="sv-SE" dirty="0" err="1"/>
              <a:t>Tyroxin</a:t>
            </a:r>
            <a:r>
              <a:rPr lang="sv-SE" dirty="0"/>
              <a:t> innehåller jod som måste ingå i födan </a:t>
            </a:r>
          </a:p>
          <a:p>
            <a:r>
              <a:rPr lang="sv-SE" dirty="0"/>
              <a:t>Vid </a:t>
            </a:r>
            <a:r>
              <a:rPr lang="sv-SE" dirty="0" err="1"/>
              <a:t>jodbrist</a:t>
            </a:r>
            <a:r>
              <a:rPr lang="sv-SE" dirty="0"/>
              <a:t> kan inte sköldkörteln bilda </a:t>
            </a:r>
            <a:r>
              <a:rPr lang="sv-SE" dirty="0" err="1"/>
              <a:t>tyroxin</a:t>
            </a:r>
            <a:r>
              <a:rPr lang="sv-SE" dirty="0"/>
              <a:t> trots utsläpp av TSH</a:t>
            </a:r>
          </a:p>
          <a:p>
            <a:pPr lvl="1"/>
            <a:r>
              <a:rPr lang="sv-SE" dirty="0"/>
              <a:t>Uteblir negativ återkoppling som bromsar TSH från hypofysen </a:t>
            </a:r>
          </a:p>
          <a:p>
            <a:pPr lvl="1"/>
            <a:r>
              <a:rPr lang="sv-SE" dirty="0"/>
              <a:t>Onormala höga TSH-halten stimulerar sköldkörtelceller till ökad celldelning</a:t>
            </a:r>
          </a:p>
          <a:p>
            <a:pPr lvl="1"/>
            <a:r>
              <a:rPr lang="sv-SE" dirty="0"/>
              <a:t>Sköldkörteln växer och blir förstorad, även kallad </a:t>
            </a:r>
            <a:r>
              <a:rPr lang="sv-SE" i="1" dirty="0"/>
              <a:t>struma </a:t>
            </a:r>
            <a:endParaRPr lang="sv-SE" dirty="0"/>
          </a:p>
        </p:txBody>
      </p:sp>
      <p:pic>
        <p:nvPicPr>
          <p:cNvPr id="6" name="Bildobjekt 5" descr="En bild som visar text, papper, bok, brev&#10;&#10;AI-genererat innehåll kan vara felaktigt.">
            <a:extLst>
              <a:ext uri="{FF2B5EF4-FFF2-40B4-BE49-F238E27FC236}">
                <a16:creationId xmlns:a16="http://schemas.microsoft.com/office/drawing/2014/main" id="{C82EA574-CB13-D05A-71AF-28F60766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1" t="21650" r="25455" b="30067"/>
          <a:stretch>
            <a:fillRect/>
          </a:stretch>
        </p:blipFill>
        <p:spPr>
          <a:xfrm rot="5400000">
            <a:off x="7358474" y="1437351"/>
            <a:ext cx="4337171" cy="4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AA8C9-81E1-D0C1-BC19-E7AA744E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89987" cy="1325563"/>
          </a:xfrm>
        </p:spPr>
        <p:txBody>
          <a:bodyPr/>
          <a:lstStyle/>
          <a:p>
            <a:r>
              <a:rPr lang="sv-SE" dirty="0"/>
              <a:t>Bukspottkörtelns hormoner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DBC0D1-C38D-B82C-D9A3-C58CAB6E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8135" cy="4351338"/>
          </a:xfrm>
        </p:spPr>
        <p:txBody>
          <a:bodyPr/>
          <a:lstStyle/>
          <a:p>
            <a:r>
              <a:rPr lang="sv-SE" dirty="0"/>
              <a:t>Bukspottkörteln insöndrar </a:t>
            </a:r>
            <a:r>
              <a:rPr lang="sv-SE" i="1" dirty="0"/>
              <a:t>insulin </a:t>
            </a:r>
            <a:r>
              <a:rPr lang="sv-SE" dirty="0"/>
              <a:t>och </a:t>
            </a:r>
            <a:r>
              <a:rPr lang="sv-SE" i="1" dirty="0" err="1"/>
              <a:t>glukagon</a:t>
            </a:r>
            <a:r>
              <a:rPr lang="sv-SE" dirty="0"/>
              <a:t> </a:t>
            </a:r>
          </a:p>
          <a:p>
            <a:pPr lvl="1"/>
            <a:r>
              <a:rPr lang="sv-SE" sz="2800" dirty="0"/>
              <a:t>Bildas i cellgrupper som kallas </a:t>
            </a:r>
            <a:r>
              <a:rPr lang="sv-SE" sz="2800" i="1" dirty="0"/>
              <a:t>Langerhanska öar </a:t>
            </a:r>
            <a:endParaRPr lang="sv-SE" sz="2800" dirty="0"/>
          </a:p>
          <a:p>
            <a:pPr lvl="1"/>
            <a:r>
              <a:rPr lang="sv-SE" sz="2800" dirty="0"/>
              <a:t>Reglerar halterna av glukos i blodet och har motsatt verkan </a:t>
            </a:r>
          </a:p>
          <a:p>
            <a:endParaRPr lang="sv-SE" dirty="0"/>
          </a:p>
        </p:txBody>
      </p:sp>
      <p:pic>
        <p:nvPicPr>
          <p:cNvPr id="5" name="Bildobjekt 4" descr="En bild som visar text, handskrift, bok, bläck&#10;&#10;AI-genererat innehåll kan vara felaktigt.">
            <a:extLst>
              <a:ext uri="{FF2B5EF4-FFF2-40B4-BE49-F238E27FC236}">
                <a16:creationId xmlns:a16="http://schemas.microsoft.com/office/drawing/2014/main" id="{A1ECCADE-D441-3B34-5856-AE8B495C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t="13771" r="17424" b="25825"/>
          <a:stretch>
            <a:fillRect/>
          </a:stretch>
        </p:blipFill>
        <p:spPr>
          <a:xfrm rot="5400000">
            <a:off x="5454919" y="747094"/>
            <a:ext cx="6858001" cy="53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9F043-1E8F-1A74-5D3F-731E0CDC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pper, bok, handskrift&#10;&#10;AI-genererat innehåll kan vara felaktigt.">
            <a:extLst>
              <a:ext uri="{FF2B5EF4-FFF2-40B4-BE49-F238E27FC236}">
                <a16:creationId xmlns:a16="http://schemas.microsoft.com/office/drawing/2014/main" id="{482063D6-B4C9-C86F-042F-E43B4BB7C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9763" r="8066" b="14280"/>
          <a:stretch>
            <a:fillRect/>
          </a:stretch>
        </p:blipFill>
        <p:spPr>
          <a:xfrm rot="5400000">
            <a:off x="2666999" y="908891"/>
            <a:ext cx="6858000" cy="5040219"/>
          </a:xfrm>
        </p:spPr>
      </p:pic>
    </p:spTree>
    <p:extLst>
      <p:ext uri="{BB962C8B-B14F-4D97-AF65-F5344CB8AC3E}">
        <p14:creationId xmlns:p14="http://schemas.microsoft.com/office/powerpoint/2010/main" val="417354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BD9B1-060B-2345-F715-50AC9DEB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Hormonsystemet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A4976D-6B9C-D8D8-BB68-ABAFFCA52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Hormoner (grek. </a:t>
            </a:r>
            <a:r>
              <a:rPr lang="sv-SE" i="1" dirty="0"/>
              <a:t>hormon</a:t>
            </a:r>
            <a:r>
              <a:rPr lang="sv-SE" dirty="0"/>
              <a:t> = stimulerande) är signalämnen </a:t>
            </a:r>
          </a:p>
          <a:p>
            <a:r>
              <a:rPr lang="sv-SE" dirty="0"/>
              <a:t>Överför information från hormonbildande celler till andra celler i kroppen </a:t>
            </a:r>
          </a:p>
          <a:p>
            <a:r>
              <a:rPr lang="sv-SE" dirty="0"/>
              <a:t>Hormoner sprids via blodet till målcellen där de binder till receptormolekyler och utlöser en viss effekt </a:t>
            </a:r>
          </a:p>
          <a:p>
            <a:r>
              <a:rPr lang="sv-SE" dirty="0"/>
              <a:t>Hormoner </a:t>
            </a:r>
            <a:r>
              <a:rPr lang="sv-SE" i="1" dirty="0"/>
              <a:t>insöndras</a:t>
            </a:r>
            <a:r>
              <a:rPr lang="sv-SE" dirty="0"/>
              <a:t> av celler i </a:t>
            </a:r>
            <a:r>
              <a:rPr lang="sv-SE" i="1" dirty="0"/>
              <a:t>endokrina körtlar</a:t>
            </a:r>
            <a:endParaRPr lang="sv-SE" dirty="0"/>
          </a:p>
          <a:p>
            <a:pPr lvl="1"/>
            <a:r>
              <a:rPr lang="sv-SE" dirty="0"/>
              <a:t>Insöndring (sekretion): ämnet bildas i en cell och avges för att användas </a:t>
            </a:r>
          </a:p>
          <a:p>
            <a:pPr lvl="1"/>
            <a:r>
              <a:rPr lang="sv-SE" dirty="0"/>
              <a:t>Utsöndring (exkretion): ut ur systemet som avfall </a:t>
            </a:r>
          </a:p>
          <a:p>
            <a:pPr lvl="1"/>
            <a:r>
              <a:rPr lang="sv-SE" dirty="0"/>
              <a:t>Endokrin: körteln insöndrar sitt ämne i blodet och saknar utförsgång </a:t>
            </a:r>
          </a:p>
          <a:p>
            <a:pPr lvl="1"/>
            <a:r>
              <a:rPr lang="sv-SE" dirty="0"/>
              <a:t>Exokrin: insöndring sker via utförsgång </a:t>
            </a:r>
          </a:p>
        </p:txBody>
      </p:sp>
    </p:spTree>
    <p:extLst>
      <p:ext uri="{BB962C8B-B14F-4D97-AF65-F5344CB8AC3E}">
        <p14:creationId xmlns:p14="http://schemas.microsoft.com/office/powerpoint/2010/main" val="204701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C20E4B-2A9F-C4E0-4CA8-C5F77883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7908" cy="1325563"/>
          </a:xfrm>
        </p:spPr>
        <p:txBody>
          <a:bodyPr/>
          <a:lstStyle/>
          <a:p>
            <a:r>
              <a:rPr lang="sv-SE" dirty="0"/>
              <a:t>Hormonsystem och Nervsystem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A7384A-E609-588F-831F-64498D773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Informationen som når det CNS påverkar aktiviteten i olika endokrina körtlar </a:t>
            </a:r>
          </a:p>
          <a:p>
            <a:r>
              <a:rPr lang="sv-SE" i="1" dirty="0"/>
              <a:t>Hypotalamus</a:t>
            </a:r>
            <a:r>
              <a:rPr lang="sv-SE" dirty="0"/>
              <a:t> (i mellanhjärnan) får informationen om kroppens inre och yttre miljö och styr hormonproduktion i </a:t>
            </a:r>
            <a:r>
              <a:rPr lang="sv-SE" i="1" dirty="0"/>
              <a:t>hypofysen</a:t>
            </a:r>
            <a:r>
              <a:rPr lang="sv-SE" dirty="0"/>
              <a:t> </a:t>
            </a:r>
          </a:p>
          <a:p>
            <a:r>
              <a:rPr lang="sv-SE" dirty="0"/>
              <a:t>Hormoner i hypofysen reglerar aktiviteten i andra endokrina körtlar </a:t>
            </a:r>
          </a:p>
        </p:txBody>
      </p:sp>
      <p:pic>
        <p:nvPicPr>
          <p:cNvPr id="5" name="Bildobjekt 4" descr="En bild som visar text, papper, brev, bläck&#10;&#10;AI-genererat innehåll kan vara felaktigt.">
            <a:extLst>
              <a:ext uri="{FF2B5EF4-FFF2-40B4-BE49-F238E27FC236}">
                <a16:creationId xmlns:a16="http://schemas.microsoft.com/office/drawing/2014/main" id="{D6873CE8-F2B3-E5BC-A142-06E62B0D3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7508" r="47203" b="40977"/>
          <a:stretch>
            <a:fillRect/>
          </a:stretch>
        </p:blipFill>
        <p:spPr>
          <a:xfrm rot="5400000">
            <a:off x="5806761" y="472762"/>
            <a:ext cx="6854585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4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241AD-111C-3DCC-1102-25E9BDA7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papper, brev, bläck&#10;&#10;AI-genererat innehåll kan vara felaktigt.">
            <a:extLst>
              <a:ext uri="{FF2B5EF4-FFF2-40B4-BE49-F238E27FC236}">
                <a16:creationId xmlns:a16="http://schemas.microsoft.com/office/drawing/2014/main" id="{2178290E-06F4-2466-1101-0253B1FF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7508" r="47133" b="40977"/>
          <a:stretch>
            <a:fillRect/>
          </a:stretch>
        </p:blipFill>
        <p:spPr>
          <a:xfrm rot="5400000">
            <a:off x="-474237" y="474237"/>
            <a:ext cx="6858001" cy="5909527"/>
          </a:xfrm>
          <a:prstGeom prst="rect">
            <a:avLst/>
          </a:prstGeom>
        </p:spPr>
      </p:pic>
      <p:pic>
        <p:nvPicPr>
          <p:cNvPr id="9" name="Bildobjekt 8" descr="En bild som visar text, papper, brev, bläck&#10;&#10;AI-genererat innehåll kan vara felaktigt.">
            <a:extLst>
              <a:ext uri="{FF2B5EF4-FFF2-40B4-BE49-F238E27FC236}">
                <a16:creationId xmlns:a16="http://schemas.microsoft.com/office/drawing/2014/main" id="{AA0A4781-0AC3-DCE1-8CB5-5227E1FC6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2" t="7508" r="5022" b="40977"/>
          <a:stretch>
            <a:fillRect/>
          </a:stretch>
        </p:blipFill>
        <p:spPr>
          <a:xfrm rot="5400000">
            <a:off x="5659181" y="287763"/>
            <a:ext cx="6783164" cy="62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0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82A22A-DDD1-40EA-E52A-E85CF823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Hypofysen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32C371-860D-4A03-0089-35562EED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Hypofysen består av två avdelningar: </a:t>
            </a:r>
            <a:r>
              <a:rPr lang="sv-SE" i="1" dirty="0"/>
              <a:t>framloben </a:t>
            </a:r>
            <a:r>
              <a:rPr lang="sv-SE" dirty="0"/>
              <a:t>och </a:t>
            </a:r>
            <a:r>
              <a:rPr lang="sv-SE" i="1" dirty="0"/>
              <a:t>bakloben</a:t>
            </a:r>
            <a:r>
              <a:rPr lang="sv-SE" dirty="0"/>
              <a:t> </a:t>
            </a:r>
          </a:p>
          <a:p>
            <a:r>
              <a:rPr lang="sv-SE" i="1" dirty="0"/>
              <a:t>Neurohormoner</a:t>
            </a:r>
            <a:r>
              <a:rPr lang="sv-SE" dirty="0"/>
              <a:t> från nervceller som ligger i hypotalamus upptas av blodkärl i framloben </a:t>
            </a:r>
          </a:p>
          <a:p>
            <a:r>
              <a:rPr lang="sv-SE" dirty="0"/>
              <a:t>Neurohormoner transporteras till nedre delen av hypofysen och aktiverar produktionen av andra hormoner </a:t>
            </a:r>
          </a:p>
        </p:txBody>
      </p:sp>
      <p:pic>
        <p:nvPicPr>
          <p:cNvPr id="5" name="Bildobjekt 4" descr="En bild som visar text, brev, papper, rita&#10;&#10;AI-genererat innehåll kan vara felaktigt.">
            <a:extLst>
              <a:ext uri="{FF2B5EF4-FFF2-40B4-BE49-F238E27FC236}">
                <a16:creationId xmlns:a16="http://schemas.microsoft.com/office/drawing/2014/main" id="{8B95F112-A5A2-5101-2255-559A61F63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548" r="30454" b="38755"/>
          <a:stretch>
            <a:fillRect/>
          </a:stretch>
        </p:blipFill>
        <p:spPr>
          <a:xfrm rot="5400000">
            <a:off x="6183388" y="849388"/>
            <a:ext cx="6858000" cy="51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FEA75-D2A1-4C60-BA97-7D91CC061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7416AB-BB3B-955E-F4FF-D1ACAA6C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Framlob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655FEC-0C8F-A015-85A6-1103A1C5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GH (</a:t>
            </a:r>
            <a:r>
              <a:rPr lang="sv-SE" b="1" dirty="0" err="1"/>
              <a:t>Growth</a:t>
            </a:r>
            <a:r>
              <a:rPr lang="sv-SE" b="1" dirty="0"/>
              <a:t> </a:t>
            </a:r>
            <a:r>
              <a:rPr lang="sv-SE" b="1" dirty="0" err="1"/>
              <a:t>Hormone</a:t>
            </a:r>
            <a:r>
              <a:rPr lang="sv-SE" b="1" dirty="0"/>
              <a:t>) eller </a:t>
            </a:r>
            <a:r>
              <a:rPr lang="sv-SE" b="1" i="1" dirty="0"/>
              <a:t>tillväxthormon</a:t>
            </a:r>
            <a:r>
              <a:rPr lang="sv-SE" b="1" dirty="0"/>
              <a:t> </a:t>
            </a:r>
          </a:p>
          <a:p>
            <a:r>
              <a:rPr lang="sv-SE" dirty="0"/>
              <a:t>Stimulerar kroppens </a:t>
            </a:r>
            <a:r>
              <a:rPr lang="sv-SE" dirty="0" err="1"/>
              <a:t>längtillväxt</a:t>
            </a:r>
            <a:r>
              <a:rPr lang="sv-SE" dirty="0"/>
              <a:t> under barn- och ungdomstiden </a:t>
            </a:r>
          </a:p>
          <a:p>
            <a:pPr marL="0" indent="0">
              <a:buNone/>
            </a:pPr>
            <a:r>
              <a:rPr lang="sv-SE" b="1" dirty="0"/>
              <a:t>Prolaktin</a:t>
            </a:r>
            <a:r>
              <a:rPr lang="sv-SE" dirty="0"/>
              <a:t> </a:t>
            </a:r>
          </a:p>
          <a:p>
            <a:r>
              <a:rPr lang="sv-SE" dirty="0"/>
              <a:t>Stimulerar kvinnans mjölkproduktion under amningstiden 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242FFA4-E46F-4047-2895-E7005C5456AE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TSH (</a:t>
            </a:r>
            <a:r>
              <a:rPr lang="sv-SE" b="1" dirty="0" err="1"/>
              <a:t>Thyroid</a:t>
            </a:r>
            <a:r>
              <a:rPr lang="sv-SE" b="1" dirty="0"/>
              <a:t> </a:t>
            </a:r>
            <a:r>
              <a:rPr lang="sv-SE" b="1" dirty="0" err="1"/>
              <a:t>Stimulating</a:t>
            </a:r>
            <a:r>
              <a:rPr lang="sv-SE" b="1" dirty="0"/>
              <a:t> </a:t>
            </a:r>
            <a:r>
              <a:rPr lang="sv-SE" b="1" dirty="0" err="1"/>
              <a:t>Hormone</a:t>
            </a:r>
            <a:r>
              <a:rPr lang="sv-SE" b="1" dirty="0"/>
              <a:t>)</a:t>
            </a:r>
          </a:p>
          <a:p>
            <a:r>
              <a:rPr lang="sv-SE" dirty="0"/>
              <a:t>Stimulerar sköldkörtlarna till ökad produktion av </a:t>
            </a:r>
            <a:r>
              <a:rPr lang="sv-SE" i="1" dirty="0" err="1"/>
              <a:t>tyroxin</a:t>
            </a:r>
            <a:r>
              <a:rPr lang="sv-SE" dirty="0"/>
              <a:t> som i sin tur påskyndar cellandning </a:t>
            </a:r>
          </a:p>
          <a:p>
            <a:pPr marL="0" indent="0">
              <a:buNone/>
            </a:pPr>
            <a:r>
              <a:rPr lang="sv-SE" b="1" dirty="0"/>
              <a:t>ACTH (</a:t>
            </a:r>
            <a:r>
              <a:rPr lang="sv-SE" b="1" dirty="0" err="1"/>
              <a:t>Adrenocorticotropic</a:t>
            </a:r>
            <a:r>
              <a:rPr lang="sv-SE" b="1" dirty="0"/>
              <a:t> </a:t>
            </a:r>
            <a:r>
              <a:rPr lang="sv-SE" b="1" dirty="0" err="1"/>
              <a:t>hormone</a:t>
            </a:r>
            <a:r>
              <a:rPr lang="sv-SE" b="1" dirty="0"/>
              <a:t>) </a:t>
            </a:r>
          </a:p>
          <a:p>
            <a:r>
              <a:rPr lang="sv-SE" dirty="0"/>
              <a:t>Stimulerar binjurarnas bark till ökad produktion av</a:t>
            </a:r>
            <a:r>
              <a:rPr lang="sv-SE" i="1" dirty="0"/>
              <a:t> kortisol</a:t>
            </a:r>
            <a:r>
              <a:rPr lang="sv-SE" dirty="0"/>
              <a:t> som skyddar kroppen mot inflammation </a:t>
            </a:r>
          </a:p>
          <a:p>
            <a:pPr marL="0" indent="0">
              <a:buNone/>
            </a:pPr>
            <a:r>
              <a:rPr lang="sv-SE" b="1" dirty="0"/>
              <a:t>FSH (</a:t>
            </a:r>
            <a:r>
              <a:rPr lang="sv-SE" b="1" dirty="0" err="1"/>
              <a:t>Follicle</a:t>
            </a:r>
            <a:r>
              <a:rPr lang="sv-SE" b="1" dirty="0"/>
              <a:t> </a:t>
            </a:r>
            <a:r>
              <a:rPr lang="sv-SE" b="1" dirty="0" err="1"/>
              <a:t>Stimulating</a:t>
            </a:r>
            <a:r>
              <a:rPr lang="sv-SE" b="1" dirty="0"/>
              <a:t> </a:t>
            </a:r>
            <a:r>
              <a:rPr lang="sv-SE" b="1" dirty="0" err="1"/>
              <a:t>Hormone</a:t>
            </a:r>
            <a:r>
              <a:rPr lang="sv-SE" b="1" dirty="0"/>
              <a:t>) </a:t>
            </a:r>
          </a:p>
          <a:p>
            <a:r>
              <a:rPr lang="sv-SE" dirty="0"/>
              <a:t>Reglerar spermieproduktion i testiklar och äggcellernas mognad i äggstockarna </a:t>
            </a:r>
          </a:p>
          <a:p>
            <a:pPr marL="0" indent="0">
              <a:buNone/>
            </a:pPr>
            <a:r>
              <a:rPr lang="sv-SE" b="1" dirty="0"/>
              <a:t>LH (</a:t>
            </a:r>
            <a:r>
              <a:rPr lang="sv-SE" b="1" dirty="0" err="1"/>
              <a:t>Luteinizing</a:t>
            </a:r>
            <a:r>
              <a:rPr lang="sv-SE" b="1" dirty="0"/>
              <a:t> </a:t>
            </a:r>
            <a:r>
              <a:rPr lang="sv-SE" b="1" dirty="0" err="1"/>
              <a:t>Hormone</a:t>
            </a:r>
            <a:r>
              <a:rPr lang="sv-SE" b="1" dirty="0"/>
              <a:t>) </a:t>
            </a:r>
          </a:p>
          <a:p>
            <a:r>
              <a:rPr lang="sv-SE" dirty="0"/>
              <a:t>Framkallar ägglossning </a:t>
            </a:r>
          </a:p>
        </p:txBody>
      </p:sp>
    </p:spTree>
    <p:extLst>
      <p:ext uri="{BB962C8B-B14F-4D97-AF65-F5344CB8AC3E}">
        <p14:creationId xmlns:p14="http://schemas.microsoft.com/office/powerpoint/2010/main" val="284986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64E78-8635-6808-C503-6691FDBE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E51225-0214-D656-4F5E-41089851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Bakloben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396964-CE85-0107-D6BB-CD3174EC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Har inga hormonbildande celler </a:t>
            </a:r>
          </a:p>
          <a:p>
            <a:r>
              <a:rPr lang="sv-SE" dirty="0"/>
              <a:t>Endast sprider neurohormoner från nervändslut: </a:t>
            </a:r>
          </a:p>
          <a:p>
            <a:pPr lvl="1"/>
            <a:r>
              <a:rPr lang="sv-SE" dirty="0"/>
              <a:t>ADH (antidiuretiskt hormon)</a:t>
            </a:r>
          </a:p>
          <a:p>
            <a:pPr lvl="1"/>
            <a:r>
              <a:rPr lang="sv-SE" dirty="0" err="1"/>
              <a:t>Oxytocin</a:t>
            </a:r>
            <a:r>
              <a:rPr lang="sv-SE" dirty="0"/>
              <a:t>  </a:t>
            </a:r>
          </a:p>
        </p:txBody>
      </p:sp>
      <p:pic>
        <p:nvPicPr>
          <p:cNvPr id="5" name="Bildobjekt 4" descr="En bild som visar text, brev, papper, rita&#10;&#10;AI-genererat innehåll kan vara felaktigt.">
            <a:extLst>
              <a:ext uri="{FF2B5EF4-FFF2-40B4-BE49-F238E27FC236}">
                <a16:creationId xmlns:a16="http://schemas.microsoft.com/office/drawing/2014/main" id="{BBF69A12-44CB-217E-DC6A-704FA01A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548" r="30454" b="38755"/>
          <a:stretch>
            <a:fillRect/>
          </a:stretch>
        </p:blipFill>
        <p:spPr>
          <a:xfrm rot="5400000">
            <a:off x="6183388" y="849388"/>
            <a:ext cx="6858000" cy="51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1FD1E0-43CF-A0B3-3B6F-DC653C38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Oxytocin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E5D8EE-27A6-B1EC-B588-02DF13DE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92918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/>
              <a:t>Oxytocin</a:t>
            </a:r>
            <a:r>
              <a:rPr lang="sv-SE" dirty="0"/>
              <a:t> frisätts vid amning </a:t>
            </a:r>
          </a:p>
          <a:p>
            <a:pPr lvl="1"/>
            <a:r>
              <a:rPr lang="sv-SE" dirty="0"/>
              <a:t>När barnet suger på bröstet stimuleras hudens känselceller som sänder impulser till CNS </a:t>
            </a:r>
          </a:p>
          <a:p>
            <a:pPr lvl="1"/>
            <a:r>
              <a:rPr lang="sv-SE" dirty="0"/>
              <a:t>CNS svarar med att skicka </a:t>
            </a:r>
            <a:r>
              <a:rPr lang="sv-SE" dirty="0" err="1"/>
              <a:t>oxytocin</a:t>
            </a:r>
            <a:r>
              <a:rPr lang="sv-SE" dirty="0"/>
              <a:t> via bakloben som sprids med blodet och får glatta muskelceller i bröstet att dra ihop sig så att mjölk pressas fram </a:t>
            </a:r>
          </a:p>
          <a:p>
            <a:r>
              <a:rPr lang="sv-SE" dirty="0" err="1"/>
              <a:t>Oxytocin</a:t>
            </a:r>
            <a:r>
              <a:rPr lang="sv-SE" dirty="0"/>
              <a:t> får livmodern att kontrahera då ett barn ska födas </a:t>
            </a:r>
          </a:p>
          <a:p>
            <a:r>
              <a:rPr lang="sv-SE" dirty="0" err="1"/>
              <a:t>Oxytocin</a:t>
            </a:r>
            <a:r>
              <a:rPr lang="sv-SE" dirty="0"/>
              <a:t> fungerar via en positiv återkoppling (feedback) </a:t>
            </a:r>
          </a:p>
        </p:txBody>
      </p:sp>
      <p:pic>
        <p:nvPicPr>
          <p:cNvPr id="1026" name="Picture 2" descr="Positive feedback loop examples (article) | Khan Academy">
            <a:extLst>
              <a:ext uri="{FF2B5EF4-FFF2-40B4-BE49-F238E27FC236}">
                <a16:creationId xmlns:a16="http://schemas.microsoft.com/office/drawing/2014/main" id="{3E467010-87C3-4CB8-67DC-0A258B29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84" y="1729908"/>
            <a:ext cx="5712917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 descr="Breastfeeding | Hormonal Regulation &amp; Breastmilk Composition | Study.com">
            <a:extLst>
              <a:ext uri="{FF2B5EF4-FFF2-40B4-BE49-F238E27FC236}">
                <a16:creationId xmlns:a16="http://schemas.microsoft.com/office/drawing/2014/main" id="{5BED6398-E1FF-EE85-ED72-768AF0D2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88" y="404345"/>
            <a:ext cx="4282911" cy="60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1AFC1A-203D-A3DF-69EE-2DCF4C02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Negativ återkoppling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968CD5-0314-4960-AA28-447B3A986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sv-SE" dirty="0"/>
              <a:t>Hormonproduktionen balanseras mellan organ </a:t>
            </a:r>
          </a:p>
          <a:p>
            <a:r>
              <a:rPr lang="sv-SE" dirty="0"/>
              <a:t>Insöndring av det ena hormon ökar produktionen och insöndring av den andra hormon</a:t>
            </a:r>
          </a:p>
          <a:p>
            <a:r>
              <a:rPr lang="sv-SE" dirty="0"/>
              <a:t>Den andra hormon bromsar insöndring av det första hormonet </a:t>
            </a:r>
          </a:p>
        </p:txBody>
      </p:sp>
      <p:pic>
        <p:nvPicPr>
          <p:cNvPr id="5" name="Bildobjekt 4" descr="En bild som visar text, papper, bok, brev&#10;&#10;AI-genererat innehåll kan vara felaktigt.">
            <a:extLst>
              <a:ext uri="{FF2B5EF4-FFF2-40B4-BE49-F238E27FC236}">
                <a16:creationId xmlns:a16="http://schemas.microsoft.com/office/drawing/2014/main" id="{ABD56CF6-0C3C-A24E-8A41-9CD2A2C2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1" t="21650" r="25455" b="30067"/>
          <a:stretch>
            <a:fillRect/>
          </a:stretch>
        </p:blipFill>
        <p:spPr>
          <a:xfrm rot="5400000">
            <a:off x="1096885" y="1566940"/>
            <a:ext cx="4428702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0550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1487</TotalTime>
  <Words>614</Words>
  <Application>Microsoft Office PowerPoint</Application>
  <PresentationFormat>Bredbild</PresentationFormat>
  <Paragraphs>86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Fares Presentationer</vt:lpstr>
      <vt:lpstr>Biologi 2</vt:lpstr>
      <vt:lpstr>Hormonsystemet </vt:lpstr>
      <vt:lpstr>Hormonsystem och Nervsystem </vt:lpstr>
      <vt:lpstr>PowerPoint-presentation</vt:lpstr>
      <vt:lpstr>Hypofysen </vt:lpstr>
      <vt:lpstr>Framlob </vt:lpstr>
      <vt:lpstr>Bakloben</vt:lpstr>
      <vt:lpstr>Oxytocin </vt:lpstr>
      <vt:lpstr>Negativ återkoppling </vt:lpstr>
      <vt:lpstr>Binjurarna </vt:lpstr>
      <vt:lpstr>Binjurarna </vt:lpstr>
      <vt:lpstr>Sköldkörtelhormoner </vt:lpstr>
      <vt:lpstr>Bukspottkörtelns hormoner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2026-02-28T04:52:23Z</dcterms:created>
  <dcterms:modified xsi:type="dcterms:W3CDTF">2026-03-01T05:40:02Z</dcterms:modified>
</cp:coreProperties>
</file>